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5" r:id="rId13"/>
    <p:sldId id="266" r:id="rId14"/>
    <p:sldId id="268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«Средняя общеобразовательная школа №6»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3071810"/>
            <a:ext cx="4500594" cy="25669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Литературный школьный музей </a:t>
            </a:r>
          </a:p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Джалиля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571744"/>
            <a:ext cx="2961556" cy="4178634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999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568674" cy="6643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8437" y="0"/>
            <a:ext cx="9402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5036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828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публикации</a:t>
            </a: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38915" name="Picture 3" descr="G:\DCIM\Camera\IMG_20160203_1428220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143504" y="857232"/>
            <a:ext cx="3668979" cy="2751734"/>
          </a:xfrm>
          <a:prstGeom prst="rect">
            <a:avLst/>
          </a:prstGeom>
          <a:noFill/>
        </p:spPr>
      </p:pic>
      <p:pic>
        <p:nvPicPr>
          <p:cNvPr id="8" name="Рисунок 7" descr="G:\DCIM\Camera\IMG_20160203_1428324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857232"/>
            <a:ext cx="21145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DCIM\Camera\IMG_20160203_14284458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282020" y="1289826"/>
            <a:ext cx="3460750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G:\DCIM\Camera\IMG_20160203_14285315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00034" y="3345656"/>
            <a:ext cx="4683125" cy="351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G:\DCIM\Camera\IMG_20160203_1429034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5067586" y="3826232"/>
            <a:ext cx="3464877" cy="259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E:\музей док-ты\свид-во музе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4465010" cy="6245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358246" cy="58259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Школьный литературный музей </a:t>
            </a:r>
            <a:r>
              <a:rPr lang="ru-RU" sz="2400" b="1" dirty="0" err="1" smtClean="0">
                <a:solidFill>
                  <a:srgbClr val="7030A0"/>
                </a:solidFill>
              </a:rPr>
              <a:t>Мусы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Джалиля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186766" cy="525953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Школьный литературный музей </a:t>
            </a:r>
            <a:r>
              <a:rPr lang="ru-RU" dirty="0" err="1" smtClean="0"/>
              <a:t>М.Джалиля</a:t>
            </a:r>
            <a:r>
              <a:rPr lang="ru-RU" dirty="0" smtClean="0"/>
              <a:t> основан в 1971 году. Он расположен в трех комнатах , общей площадью – 70 кв.м. В музее имеются макеты: камеры-одиночки тюрьмы </a:t>
            </a:r>
            <a:r>
              <a:rPr lang="ru-RU" dirty="0" err="1" smtClean="0"/>
              <a:t>Маобит</a:t>
            </a:r>
            <a:r>
              <a:rPr lang="ru-RU" dirty="0" smtClean="0"/>
              <a:t>, избы </a:t>
            </a:r>
            <a:r>
              <a:rPr lang="ru-RU" dirty="0" err="1" smtClean="0"/>
              <a:t>Залиловых</a:t>
            </a:r>
            <a:r>
              <a:rPr lang="ru-RU" dirty="0" smtClean="0"/>
              <a:t> в натуральных размерах. Экспонаты расположены в витражах  общей площадью 30 кв.м. В музее находится В музее собранно более 900 экспонатов, из них 230 подлинников.  (воспоминания и письма бывших узников фашистских тюрем, письма родных и близких </a:t>
            </a:r>
            <a:r>
              <a:rPr lang="ru-RU" dirty="0" err="1" smtClean="0"/>
              <a:t>джалиловцев</a:t>
            </a:r>
            <a:r>
              <a:rPr lang="ru-RU" dirty="0" smtClean="0"/>
              <a:t>; рукописи и книги нашего земляка писателя Р.Мустафина с дарственной надписью; стихи </a:t>
            </a:r>
            <a:r>
              <a:rPr lang="ru-RU" dirty="0" err="1" smtClean="0"/>
              <a:t>М.Джалиля</a:t>
            </a:r>
            <a:r>
              <a:rPr lang="ru-RU" dirty="0" smtClean="0"/>
              <a:t> на разных языках народов мира; письма и фотографии воинов - </a:t>
            </a:r>
            <a:r>
              <a:rPr lang="ru-RU" dirty="0" err="1" smtClean="0"/>
              <a:t>бавлинцев</a:t>
            </a:r>
            <a:r>
              <a:rPr lang="ru-RU" dirty="0" smtClean="0"/>
              <a:t>)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экспозиции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972452" cy="5330968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1.Детсво и юность </a:t>
            </a:r>
            <a:r>
              <a:rPr lang="ru-RU" sz="3200" dirty="0" err="1" smtClean="0">
                <a:solidFill>
                  <a:srgbClr val="002060"/>
                </a:solidFill>
              </a:rPr>
              <a:t>Мусы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</a:rPr>
              <a:t>Джалиля</a:t>
            </a:r>
            <a:endParaRPr lang="ru-RU" sz="3200" dirty="0" smtClean="0">
              <a:solidFill>
                <a:srgbClr val="002060"/>
              </a:solidFill>
            </a:endParaRPr>
          </a:p>
          <a:p>
            <a:r>
              <a:rPr lang="ru-RU" sz="3200" dirty="0" smtClean="0">
                <a:solidFill>
                  <a:srgbClr val="002060"/>
                </a:solidFill>
              </a:rPr>
              <a:t>2.Довоенный период жизни поэта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3.Война. </a:t>
            </a:r>
            <a:r>
              <a:rPr lang="ru-RU" sz="3200" dirty="0" err="1" smtClean="0">
                <a:solidFill>
                  <a:srgbClr val="002060"/>
                </a:solidFill>
              </a:rPr>
              <a:t>Джалиль</a:t>
            </a:r>
            <a:r>
              <a:rPr lang="ru-RU" sz="3200" dirty="0" smtClean="0">
                <a:solidFill>
                  <a:srgbClr val="002060"/>
                </a:solidFill>
              </a:rPr>
              <a:t> во </a:t>
            </a:r>
            <a:r>
              <a:rPr lang="ru-RU" sz="3200" dirty="0" err="1" smtClean="0">
                <a:solidFill>
                  <a:srgbClr val="002060"/>
                </a:solidFill>
              </a:rPr>
              <a:t>Волховском</a:t>
            </a:r>
            <a:r>
              <a:rPr lang="ru-RU" sz="3200" dirty="0" smtClean="0">
                <a:solidFill>
                  <a:srgbClr val="002060"/>
                </a:solidFill>
              </a:rPr>
              <a:t> фронте.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4.Жизнь в неволе.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Поисковая работа учащихся.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384156"/>
            <a:ext cx="8043890" cy="4473736"/>
          </a:xfrm>
        </p:spPr>
        <p:txBody>
          <a:bodyPr/>
          <a:lstStyle/>
          <a:p>
            <a:r>
              <a:rPr lang="ru-RU" dirty="0" smtClean="0"/>
              <a:t>В стенах музея ежегодно проводится по 35-40 экскурсий, т.е. его посещают ежегодно более 900 человек. Ежегодно проводится по 15-20 уроков литературы, истории, с охватом более 400 учащихся. Успешно проводятся классные часы по темам: «Эхо войны», «Дети войны», «Политика </a:t>
            </a:r>
            <a:r>
              <a:rPr lang="ru-RU" dirty="0" err="1" smtClean="0"/>
              <a:t>обезлюживания</a:t>
            </a:r>
            <a:r>
              <a:rPr lang="ru-RU" dirty="0" smtClean="0"/>
              <a:t> германского фашизма». Обычно за учебный год проводится  по 20-25 классных часов с охватом по 500 человек.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29684" cy="3682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Школьный литературный музей </a:t>
            </a:r>
            <a:r>
              <a:rPr lang="ru-RU" sz="2400" b="1" dirty="0" err="1" smtClean="0">
                <a:solidFill>
                  <a:srgbClr val="7030A0"/>
                </a:solidFill>
              </a:rPr>
              <a:t>Мусы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Джалиля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86766" cy="487375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Опыт работы нашего музея обобщен и в республиканском масштабе, отмечен многочисленными Грамотами и Дипломами. В 1995 году и в 2000 году стали Дипломантами Всероссийских смотров школьных музеев, посвященных 50 и 55 </a:t>
            </a:r>
            <a:r>
              <a:rPr lang="ru-RU" dirty="0" err="1" smtClean="0"/>
              <a:t>летию</a:t>
            </a:r>
            <a:r>
              <a:rPr lang="ru-RU" dirty="0" smtClean="0"/>
              <a:t> Победы в Великой Отечественно войне; в 1996 году музей награжден Дипломом Центра детско-юношеского туризма Министерства образования РФ, а в 1999 году стал Лауреатом республиканского смотра – конкурса школьных музеев РТ, в 1997 и 2000 годах стали лауреатами республиканского конкурса школьников "Живу и помню", в 2013, 2014 году музей </a:t>
            </a:r>
            <a:r>
              <a:rPr lang="ru-RU" dirty="0" err="1" smtClean="0"/>
              <a:t>М.Джалиля</a:t>
            </a:r>
            <a:r>
              <a:rPr lang="ru-RU" dirty="0" smtClean="0"/>
              <a:t> стал победителем районного конкурса «Лучший школьный музей». 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Школьный литературный музей </a:t>
            </a:r>
            <a:r>
              <a:rPr lang="ru-RU" sz="2400" b="1" dirty="0" err="1" smtClean="0">
                <a:solidFill>
                  <a:srgbClr val="7030A0"/>
                </a:solidFill>
              </a:rPr>
              <a:t>Мусы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Джалиля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701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139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5087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202</TotalTime>
  <Words>326</Words>
  <PresentationFormat>Экран (4:3)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Муниципальное бюджетное общеобразовательное учреждение «Средняя общеобразовательная школа №6»</vt:lpstr>
      <vt:lpstr>Слайд 2</vt:lpstr>
      <vt:lpstr>Школьный литературный музей Мусы Джалиля</vt:lpstr>
      <vt:lpstr>экспозиции</vt:lpstr>
      <vt:lpstr>Школьный литературный музей Мусы Джалиля</vt:lpstr>
      <vt:lpstr>Школьный литературный музей Мусы Джалиля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публикации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«Средняя общеобразовательная школа №6»</dc:title>
  <cp:lastModifiedBy>2</cp:lastModifiedBy>
  <cp:revision>20</cp:revision>
  <dcterms:modified xsi:type="dcterms:W3CDTF">2016-02-03T12:17:40Z</dcterms:modified>
</cp:coreProperties>
</file>